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  <p:sldId id="269" r:id="rId15"/>
    <p:sldId id="271" r:id="rId16"/>
    <p:sldId id="270" r:id="rId17"/>
    <p:sldId id="276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8" r:id="rId32"/>
    <p:sldId id="285" r:id="rId33"/>
    <p:sldId id="286" r:id="rId34"/>
    <p:sldId id="289" r:id="rId35"/>
    <p:sldId id="290" r:id="rId36"/>
    <p:sldId id="291" r:id="rId37"/>
    <p:sldId id="292" r:id="rId38"/>
    <p:sldId id="296" r:id="rId39"/>
    <p:sldId id="297" r:id="rId40"/>
    <p:sldId id="293" r:id="rId41"/>
    <p:sldId id="294" r:id="rId42"/>
    <p:sldId id="295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800225" cy="2700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228"/>
    <p:restoredTop sz="96405"/>
  </p:normalViewPr>
  <p:slideViewPr>
    <p:cSldViewPr snapToGrid="0">
      <p:cViewPr>
        <p:scale>
          <a:sx n="304" d="100"/>
          <a:sy n="304" d="100"/>
        </p:scale>
        <p:origin x="278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17" y="441930"/>
            <a:ext cx="1530191" cy="940118"/>
          </a:xfrm>
        </p:spPr>
        <p:txBody>
          <a:bodyPr anchor="b"/>
          <a:lstStyle>
            <a:lvl1pPr algn="ctr">
              <a:defRPr sz="1181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28" y="1418303"/>
            <a:ext cx="1350169" cy="651956"/>
          </a:xfrm>
        </p:spPr>
        <p:txBody>
          <a:bodyPr/>
          <a:lstStyle>
            <a:lvl1pPr marL="0" indent="0" algn="ctr">
              <a:buNone/>
              <a:defRPr sz="473"/>
            </a:lvl1pPr>
            <a:lvl2pPr marL="90023" indent="0" algn="ctr">
              <a:buNone/>
              <a:defRPr sz="394"/>
            </a:lvl2pPr>
            <a:lvl3pPr marL="180045" indent="0" algn="ctr">
              <a:buNone/>
              <a:defRPr sz="354"/>
            </a:lvl3pPr>
            <a:lvl4pPr marL="270068" indent="0" algn="ctr">
              <a:buNone/>
              <a:defRPr sz="315"/>
            </a:lvl4pPr>
            <a:lvl5pPr marL="360091" indent="0" algn="ctr">
              <a:buNone/>
              <a:defRPr sz="315"/>
            </a:lvl5pPr>
            <a:lvl6pPr marL="450113" indent="0" algn="ctr">
              <a:buNone/>
              <a:defRPr sz="315"/>
            </a:lvl6pPr>
            <a:lvl7pPr marL="540136" indent="0" algn="ctr">
              <a:buNone/>
              <a:defRPr sz="315"/>
            </a:lvl7pPr>
            <a:lvl8pPr marL="630159" indent="0" algn="ctr">
              <a:buNone/>
              <a:defRPr sz="315"/>
            </a:lvl8pPr>
            <a:lvl9pPr marL="720181" indent="0" algn="ctr">
              <a:buNone/>
              <a:defRPr sz="315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2D2-6F65-6847-B799-C38A67257D48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6205-707B-D140-A767-E99A460B9B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92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2D2-6F65-6847-B799-C38A67257D48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6205-707B-D140-A767-E99A460B9B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35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286" y="143768"/>
            <a:ext cx="388174" cy="228841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65" y="143768"/>
            <a:ext cx="1142018" cy="228841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2D2-6F65-6847-B799-C38A67257D48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6205-707B-D140-A767-E99A460B9B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87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2D2-6F65-6847-B799-C38A67257D48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6205-707B-D140-A767-E99A460B9B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97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8" y="673210"/>
            <a:ext cx="1552694" cy="1123265"/>
          </a:xfrm>
        </p:spPr>
        <p:txBody>
          <a:bodyPr anchor="b"/>
          <a:lstStyle>
            <a:lvl1pPr>
              <a:defRPr sz="1181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28" y="1807102"/>
            <a:ext cx="1552694" cy="590699"/>
          </a:xfrm>
        </p:spPr>
        <p:txBody>
          <a:bodyPr/>
          <a:lstStyle>
            <a:lvl1pPr marL="0" indent="0">
              <a:buNone/>
              <a:defRPr sz="473">
                <a:solidFill>
                  <a:schemeClr val="tx1"/>
                </a:solidFill>
              </a:defRPr>
            </a:lvl1pPr>
            <a:lvl2pPr marL="90023" indent="0">
              <a:buNone/>
              <a:defRPr sz="394">
                <a:solidFill>
                  <a:schemeClr val="tx1">
                    <a:tint val="75000"/>
                  </a:schemeClr>
                </a:solidFill>
              </a:defRPr>
            </a:lvl2pPr>
            <a:lvl3pPr marL="180045" indent="0">
              <a:buNone/>
              <a:defRPr sz="354">
                <a:solidFill>
                  <a:schemeClr val="tx1">
                    <a:tint val="75000"/>
                  </a:schemeClr>
                </a:solidFill>
              </a:defRPr>
            </a:lvl3pPr>
            <a:lvl4pPr marL="270068" indent="0">
              <a:buNone/>
              <a:defRPr sz="315">
                <a:solidFill>
                  <a:schemeClr val="tx1">
                    <a:tint val="75000"/>
                  </a:schemeClr>
                </a:solidFill>
              </a:defRPr>
            </a:lvl4pPr>
            <a:lvl5pPr marL="360091" indent="0">
              <a:buNone/>
              <a:defRPr sz="315">
                <a:solidFill>
                  <a:schemeClr val="tx1">
                    <a:tint val="75000"/>
                  </a:schemeClr>
                </a:solidFill>
              </a:defRPr>
            </a:lvl5pPr>
            <a:lvl6pPr marL="450113" indent="0">
              <a:buNone/>
              <a:defRPr sz="315">
                <a:solidFill>
                  <a:schemeClr val="tx1">
                    <a:tint val="75000"/>
                  </a:schemeClr>
                </a:solidFill>
              </a:defRPr>
            </a:lvl6pPr>
            <a:lvl7pPr marL="540136" indent="0">
              <a:buNone/>
              <a:defRPr sz="315">
                <a:solidFill>
                  <a:schemeClr val="tx1">
                    <a:tint val="75000"/>
                  </a:schemeClr>
                </a:solidFill>
              </a:defRPr>
            </a:lvl7pPr>
            <a:lvl8pPr marL="630159" indent="0">
              <a:buNone/>
              <a:defRPr sz="315">
                <a:solidFill>
                  <a:schemeClr val="tx1">
                    <a:tint val="75000"/>
                  </a:schemeClr>
                </a:solidFill>
              </a:defRPr>
            </a:lvl8pPr>
            <a:lvl9pPr marL="720181" indent="0">
              <a:buNone/>
              <a:defRPr sz="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2D2-6F65-6847-B799-C38A67257D48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6205-707B-D140-A767-E99A460B9B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419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65" y="718840"/>
            <a:ext cx="765096" cy="17133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364" y="718840"/>
            <a:ext cx="765096" cy="17133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2D2-6F65-6847-B799-C38A67257D48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6205-707B-D140-A767-E99A460B9B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229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0" y="143768"/>
            <a:ext cx="1552694" cy="52194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00" y="661958"/>
            <a:ext cx="761579" cy="324415"/>
          </a:xfrm>
        </p:spPr>
        <p:txBody>
          <a:bodyPr anchor="b"/>
          <a:lstStyle>
            <a:lvl1pPr marL="0" indent="0">
              <a:buNone/>
              <a:defRPr sz="473" b="1"/>
            </a:lvl1pPr>
            <a:lvl2pPr marL="90023" indent="0">
              <a:buNone/>
              <a:defRPr sz="394" b="1"/>
            </a:lvl2pPr>
            <a:lvl3pPr marL="180045" indent="0">
              <a:buNone/>
              <a:defRPr sz="354" b="1"/>
            </a:lvl3pPr>
            <a:lvl4pPr marL="270068" indent="0">
              <a:buNone/>
              <a:defRPr sz="315" b="1"/>
            </a:lvl4pPr>
            <a:lvl5pPr marL="360091" indent="0">
              <a:buNone/>
              <a:defRPr sz="315" b="1"/>
            </a:lvl5pPr>
            <a:lvl6pPr marL="450113" indent="0">
              <a:buNone/>
              <a:defRPr sz="315" b="1"/>
            </a:lvl6pPr>
            <a:lvl7pPr marL="540136" indent="0">
              <a:buNone/>
              <a:defRPr sz="315" b="1"/>
            </a:lvl7pPr>
            <a:lvl8pPr marL="630159" indent="0">
              <a:buNone/>
              <a:defRPr sz="315" b="1"/>
            </a:lvl8pPr>
            <a:lvl9pPr marL="720181" indent="0">
              <a:buNone/>
              <a:defRPr sz="315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00" y="986373"/>
            <a:ext cx="761579" cy="14508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364" y="661958"/>
            <a:ext cx="765330" cy="324415"/>
          </a:xfrm>
        </p:spPr>
        <p:txBody>
          <a:bodyPr anchor="b"/>
          <a:lstStyle>
            <a:lvl1pPr marL="0" indent="0">
              <a:buNone/>
              <a:defRPr sz="473" b="1"/>
            </a:lvl1pPr>
            <a:lvl2pPr marL="90023" indent="0">
              <a:buNone/>
              <a:defRPr sz="394" b="1"/>
            </a:lvl2pPr>
            <a:lvl3pPr marL="180045" indent="0">
              <a:buNone/>
              <a:defRPr sz="354" b="1"/>
            </a:lvl3pPr>
            <a:lvl4pPr marL="270068" indent="0">
              <a:buNone/>
              <a:defRPr sz="315" b="1"/>
            </a:lvl4pPr>
            <a:lvl5pPr marL="360091" indent="0">
              <a:buNone/>
              <a:defRPr sz="315" b="1"/>
            </a:lvl5pPr>
            <a:lvl6pPr marL="450113" indent="0">
              <a:buNone/>
              <a:defRPr sz="315" b="1"/>
            </a:lvl6pPr>
            <a:lvl7pPr marL="540136" indent="0">
              <a:buNone/>
              <a:defRPr sz="315" b="1"/>
            </a:lvl7pPr>
            <a:lvl8pPr marL="630159" indent="0">
              <a:buNone/>
              <a:defRPr sz="315" b="1"/>
            </a:lvl8pPr>
            <a:lvl9pPr marL="720181" indent="0">
              <a:buNone/>
              <a:defRPr sz="315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364" y="986373"/>
            <a:ext cx="765330" cy="14508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2D2-6F65-6847-B799-C38A67257D48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6205-707B-D140-A767-E99A460B9B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4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2D2-6F65-6847-B799-C38A67257D48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6205-707B-D140-A767-E99A460B9B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24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2D2-6F65-6847-B799-C38A67257D48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6205-707B-D140-A767-E99A460B9B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84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0" y="180022"/>
            <a:ext cx="580619" cy="630079"/>
          </a:xfrm>
        </p:spPr>
        <p:txBody>
          <a:bodyPr anchor="b"/>
          <a:lstStyle>
            <a:lvl1pPr>
              <a:defRPr sz="63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30" y="388799"/>
            <a:ext cx="911364" cy="1918990"/>
          </a:xfrm>
        </p:spPr>
        <p:txBody>
          <a:bodyPr/>
          <a:lstStyle>
            <a:lvl1pPr>
              <a:defRPr sz="630"/>
            </a:lvl1pPr>
            <a:lvl2pPr>
              <a:defRPr sz="551"/>
            </a:lvl2pPr>
            <a:lvl3pPr>
              <a:defRPr sz="473"/>
            </a:lvl3pPr>
            <a:lvl4pPr>
              <a:defRPr sz="394"/>
            </a:lvl4pPr>
            <a:lvl5pPr>
              <a:defRPr sz="394"/>
            </a:lvl5pPr>
            <a:lvl6pPr>
              <a:defRPr sz="394"/>
            </a:lvl6pPr>
            <a:lvl7pPr>
              <a:defRPr sz="394"/>
            </a:lvl7pPr>
            <a:lvl8pPr>
              <a:defRPr sz="394"/>
            </a:lvl8pPr>
            <a:lvl9pPr>
              <a:defRPr sz="394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00" y="810101"/>
            <a:ext cx="580619" cy="1500813"/>
          </a:xfrm>
        </p:spPr>
        <p:txBody>
          <a:bodyPr/>
          <a:lstStyle>
            <a:lvl1pPr marL="0" indent="0">
              <a:buNone/>
              <a:defRPr sz="315"/>
            </a:lvl1pPr>
            <a:lvl2pPr marL="90023" indent="0">
              <a:buNone/>
              <a:defRPr sz="276"/>
            </a:lvl2pPr>
            <a:lvl3pPr marL="180045" indent="0">
              <a:buNone/>
              <a:defRPr sz="236"/>
            </a:lvl3pPr>
            <a:lvl4pPr marL="270068" indent="0">
              <a:buNone/>
              <a:defRPr sz="197"/>
            </a:lvl4pPr>
            <a:lvl5pPr marL="360091" indent="0">
              <a:buNone/>
              <a:defRPr sz="197"/>
            </a:lvl5pPr>
            <a:lvl6pPr marL="450113" indent="0">
              <a:buNone/>
              <a:defRPr sz="197"/>
            </a:lvl6pPr>
            <a:lvl7pPr marL="540136" indent="0">
              <a:buNone/>
              <a:defRPr sz="197"/>
            </a:lvl7pPr>
            <a:lvl8pPr marL="630159" indent="0">
              <a:buNone/>
              <a:defRPr sz="197"/>
            </a:lvl8pPr>
            <a:lvl9pPr marL="720181" indent="0">
              <a:buNone/>
              <a:defRPr sz="197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2D2-6F65-6847-B799-C38A67257D48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6205-707B-D140-A767-E99A460B9B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85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0" y="180022"/>
            <a:ext cx="580619" cy="630079"/>
          </a:xfrm>
        </p:spPr>
        <p:txBody>
          <a:bodyPr anchor="b"/>
          <a:lstStyle>
            <a:lvl1pPr>
              <a:defRPr sz="63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330" y="388799"/>
            <a:ext cx="911364" cy="1918990"/>
          </a:xfrm>
        </p:spPr>
        <p:txBody>
          <a:bodyPr anchor="t"/>
          <a:lstStyle>
            <a:lvl1pPr marL="0" indent="0">
              <a:buNone/>
              <a:defRPr sz="630"/>
            </a:lvl1pPr>
            <a:lvl2pPr marL="90023" indent="0">
              <a:buNone/>
              <a:defRPr sz="551"/>
            </a:lvl2pPr>
            <a:lvl3pPr marL="180045" indent="0">
              <a:buNone/>
              <a:defRPr sz="473"/>
            </a:lvl3pPr>
            <a:lvl4pPr marL="270068" indent="0">
              <a:buNone/>
              <a:defRPr sz="394"/>
            </a:lvl4pPr>
            <a:lvl5pPr marL="360091" indent="0">
              <a:buNone/>
              <a:defRPr sz="394"/>
            </a:lvl5pPr>
            <a:lvl6pPr marL="450113" indent="0">
              <a:buNone/>
              <a:defRPr sz="394"/>
            </a:lvl6pPr>
            <a:lvl7pPr marL="540136" indent="0">
              <a:buNone/>
              <a:defRPr sz="394"/>
            </a:lvl7pPr>
            <a:lvl8pPr marL="630159" indent="0">
              <a:buNone/>
              <a:defRPr sz="394"/>
            </a:lvl8pPr>
            <a:lvl9pPr marL="720181" indent="0">
              <a:buNone/>
              <a:defRPr sz="394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00" y="810101"/>
            <a:ext cx="580619" cy="1500813"/>
          </a:xfrm>
        </p:spPr>
        <p:txBody>
          <a:bodyPr/>
          <a:lstStyle>
            <a:lvl1pPr marL="0" indent="0">
              <a:buNone/>
              <a:defRPr sz="315"/>
            </a:lvl1pPr>
            <a:lvl2pPr marL="90023" indent="0">
              <a:buNone/>
              <a:defRPr sz="276"/>
            </a:lvl2pPr>
            <a:lvl3pPr marL="180045" indent="0">
              <a:buNone/>
              <a:defRPr sz="236"/>
            </a:lvl3pPr>
            <a:lvl4pPr marL="270068" indent="0">
              <a:buNone/>
              <a:defRPr sz="197"/>
            </a:lvl4pPr>
            <a:lvl5pPr marL="360091" indent="0">
              <a:buNone/>
              <a:defRPr sz="197"/>
            </a:lvl5pPr>
            <a:lvl6pPr marL="450113" indent="0">
              <a:buNone/>
              <a:defRPr sz="197"/>
            </a:lvl6pPr>
            <a:lvl7pPr marL="540136" indent="0">
              <a:buNone/>
              <a:defRPr sz="197"/>
            </a:lvl7pPr>
            <a:lvl8pPr marL="630159" indent="0">
              <a:buNone/>
              <a:defRPr sz="197"/>
            </a:lvl8pPr>
            <a:lvl9pPr marL="720181" indent="0">
              <a:buNone/>
              <a:defRPr sz="197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2D2-6F65-6847-B799-C38A67257D48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6205-707B-D140-A767-E99A460B9B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50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66" y="143768"/>
            <a:ext cx="1552694" cy="52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66" y="718840"/>
            <a:ext cx="1552694" cy="1713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65" y="2502814"/>
            <a:ext cx="405051" cy="14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932D2-6F65-6847-B799-C38A67257D48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325" y="2502814"/>
            <a:ext cx="607576" cy="14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409" y="2502814"/>
            <a:ext cx="405051" cy="14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6205-707B-D140-A767-E99A460B9B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32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80045" rtl="0" eaLnBrk="1" latinLnBrk="0" hangingPunct="1">
        <a:lnSpc>
          <a:spcPct val="90000"/>
        </a:lnSpc>
        <a:spcBef>
          <a:spcPct val="0"/>
        </a:spcBef>
        <a:buNone/>
        <a:defRPr sz="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11" indent="-45011" algn="l" defTabSz="180045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551" kern="1200">
          <a:solidFill>
            <a:schemeClr val="tx1"/>
          </a:solidFill>
          <a:latin typeface="+mn-lt"/>
          <a:ea typeface="+mn-ea"/>
          <a:cs typeface="+mn-cs"/>
        </a:defRPr>
      </a:lvl1pPr>
      <a:lvl2pPr marL="135034" indent="-45011" algn="l" defTabSz="180045" rtl="0" eaLnBrk="1" latinLnBrk="0" hangingPunct="1">
        <a:lnSpc>
          <a:spcPct val="90000"/>
        </a:lnSpc>
        <a:spcBef>
          <a:spcPts val="98"/>
        </a:spcBef>
        <a:buFont typeface="Arial" panose="020B0604020202020204" pitchFamily="34" charset="0"/>
        <a:buChar char="•"/>
        <a:defRPr sz="473" kern="1200">
          <a:solidFill>
            <a:schemeClr val="tx1"/>
          </a:solidFill>
          <a:latin typeface="+mn-lt"/>
          <a:ea typeface="+mn-ea"/>
          <a:cs typeface="+mn-cs"/>
        </a:defRPr>
      </a:lvl2pPr>
      <a:lvl3pPr marL="225057" indent="-45011" algn="l" defTabSz="180045" rtl="0" eaLnBrk="1" latinLnBrk="0" hangingPunct="1">
        <a:lnSpc>
          <a:spcPct val="90000"/>
        </a:lnSpc>
        <a:spcBef>
          <a:spcPts val="98"/>
        </a:spcBef>
        <a:buFont typeface="Arial" panose="020B0604020202020204" pitchFamily="34" charset="0"/>
        <a:buChar char="•"/>
        <a:defRPr sz="394" kern="1200">
          <a:solidFill>
            <a:schemeClr val="tx1"/>
          </a:solidFill>
          <a:latin typeface="+mn-lt"/>
          <a:ea typeface="+mn-ea"/>
          <a:cs typeface="+mn-cs"/>
        </a:defRPr>
      </a:lvl3pPr>
      <a:lvl4pPr marL="315079" indent="-45011" algn="l" defTabSz="180045" rtl="0" eaLnBrk="1" latinLnBrk="0" hangingPunct="1">
        <a:lnSpc>
          <a:spcPct val="90000"/>
        </a:lnSpc>
        <a:spcBef>
          <a:spcPts val="98"/>
        </a:spcBef>
        <a:buFont typeface="Arial" panose="020B0604020202020204" pitchFamily="34" charset="0"/>
        <a:buChar char="•"/>
        <a:defRPr sz="354" kern="1200">
          <a:solidFill>
            <a:schemeClr val="tx1"/>
          </a:solidFill>
          <a:latin typeface="+mn-lt"/>
          <a:ea typeface="+mn-ea"/>
          <a:cs typeface="+mn-cs"/>
        </a:defRPr>
      </a:lvl4pPr>
      <a:lvl5pPr marL="405102" indent="-45011" algn="l" defTabSz="180045" rtl="0" eaLnBrk="1" latinLnBrk="0" hangingPunct="1">
        <a:lnSpc>
          <a:spcPct val="90000"/>
        </a:lnSpc>
        <a:spcBef>
          <a:spcPts val="98"/>
        </a:spcBef>
        <a:buFont typeface="Arial" panose="020B0604020202020204" pitchFamily="34" charset="0"/>
        <a:buChar char="•"/>
        <a:defRPr sz="354" kern="1200">
          <a:solidFill>
            <a:schemeClr val="tx1"/>
          </a:solidFill>
          <a:latin typeface="+mn-lt"/>
          <a:ea typeface="+mn-ea"/>
          <a:cs typeface="+mn-cs"/>
        </a:defRPr>
      </a:lvl5pPr>
      <a:lvl6pPr marL="495125" indent="-45011" algn="l" defTabSz="180045" rtl="0" eaLnBrk="1" latinLnBrk="0" hangingPunct="1">
        <a:lnSpc>
          <a:spcPct val="90000"/>
        </a:lnSpc>
        <a:spcBef>
          <a:spcPts val="98"/>
        </a:spcBef>
        <a:buFont typeface="Arial" panose="020B0604020202020204" pitchFamily="34" charset="0"/>
        <a:buChar char="•"/>
        <a:defRPr sz="354" kern="1200">
          <a:solidFill>
            <a:schemeClr val="tx1"/>
          </a:solidFill>
          <a:latin typeface="+mn-lt"/>
          <a:ea typeface="+mn-ea"/>
          <a:cs typeface="+mn-cs"/>
        </a:defRPr>
      </a:lvl6pPr>
      <a:lvl7pPr marL="585147" indent="-45011" algn="l" defTabSz="180045" rtl="0" eaLnBrk="1" latinLnBrk="0" hangingPunct="1">
        <a:lnSpc>
          <a:spcPct val="90000"/>
        </a:lnSpc>
        <a:spcBef>
          <a:spcPts val="98"/>
        </a:spcBef>
        <a:buFont typeface="Arial" panose="020B0604020202020204" pitchFamily="34" charset="0"/>
        <a:buChar char="•"/>
        <a:defRPr sz="354" kern="1200">
          <a:solidFill>
            <a:schemeClr val="tx1"/>
          </a:solidFill>
          <a:latin typeface="+mn-lt"/>
          <a:ea typeface="+mn-ea"/>
          <a:cs typeface="+mn-cs"/>
        </a:defRPr>
      </a:lvl7pPr>
      <a:lvl8pPr marL="675170" indent="-45011" algn="l" defTabSz="180045" rtl="0" eaLnBrk="1" latinLnBrk="0" hangingPunct="1">
        <a:lnSpc>
          <a:spcPct val="90000"/>
        </a:lnSpc>
        <a:spcBef>
          <a:spcPts val="98"/>
        </a:spcBef>
        <a:buFont typeface="Arial" panose="020B0604020202020204" pitchFamily="34" charset="0"/>
        <a:buChar char="•"/>
        <a:defRPr sz="354" kern="1200">
          <a:solidFill>
            <a:schemeClr val="tx1"/>
          </a:solidFill>
          <a:latin typeface="+mn-lt"/>
          <a:ea typeface="+mn-ea"/>
          <a:cs typeface="+mn-cs"/>
        </a:defRPr>
      </a:lvl8pPr>
      <a:lvl9pPr marL="765193" indent="-45011" algn="l" defTabSz="180045" rtl="0" eaLnBrk="1" latinLnBrk="0" hangingPunct="1">
        <a:lnSpc>
          <a:spcPct val="90000"/>
        </a:lnSpc>
        <a:spcBef>
          <a:spcPts val="98"/>
        </a:spcBef>
        <a:buFont typeface="Arial" panose="020B0604020202020204" pitchFamily="34" charset="0"/>
        <a:buChar char="•"/>
        <a:defRPr sz="3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45" rtl="0" eaLnBrk="1" latinLnBrk="0" hangingPunct="1">
        <a:defRPr sz="354" kern="1200">
          <a:solidFill>
            <a:schemeClr val="tx1"/>
          </a:solidFill>
          <a:latin typeface="+mn-lt"/>
          <a:ea typeface="+mn-ea"/>
          <a:cs typeface="+mn-cs"/>
        </a:defRPr>
      </a:lvl1pPr>
      <a:lvl2pPr marL="90023" algn="l" defTabSz="180045" rtl="0" eaLnBrk="1" latinLnBrk="0" hangingPunct="1">
        <a:defRPr sz="354" kern="1200">
          <a:solidFill>
            <a:schemeClr val="tx1"/>
          </a:solidFill>
          <a:latin typeface="+mn-lt"/>
          <a:ea typeface="+mn-ea"/>
          <a:cs typeface="+mn-cs"/>
        </a:defRPr>
      </a:lvl2pPr>
      <a:lvl3pPr marL="180045" algn="l" defTabSz="180045" rtl="0" eaLnBrk="1" latinLnBrk="0" hangingPunct="1">
        <a:defRPr sz="354" kern="1200">
          <a:solidFill>
            <a:schemeClr val="tx1"/>
          </a:solidFill>
          <a:latin typeface="+mn-lt"/>
          <a:ea typeface="+mn-ea"/>
          <a:cs typeface="+mn-cs"/>
        </a:defRPr>
      </a:lvl3pPr>
      <a:lvl4pPr marL="270068" algn="l" defTabSz="180045" rtl="0" eaLnBrk="1" latinLnBrk="0" hangingPunct="1">
        <a:defRPr sz="354" kern="1200">
          <a:solidFill>
            <a:schemeClr val="tx1"/>
          </a:solidFill>
          <a:latin typeface="+mn-lt"/>
          <a:ea typeface="+mn-ea"/>
          <a:cs typeface="+mn-cs"/>
        </a:defRPr>
      </a:lvl4pPr>
      <a:lvl5pPr marL="360091" algn="l" defTabSz="180045" rtl="0" eaLnBrk="1" latinLnBrk="0" hangingPunct="1">
        <a:defRPr sz="354" kern="1200">
          <a:solidFill>
            <a:schemeClr val="tx1"/>
          </a:solidFill>
          <a:latin typeface="+mn-lt"/>
          <a:ea typeface="+mn-ea"/>
          <a:cs typeface="+mn-cs"/>
        </a:defRPr>
      </a:lvl5pPr>
      <a:lvl6pPr marL="450113" algn="l" defTabSz="180045" rtl="0" eaLnBrk="1" latinLnBrk="0" hangingPunct="1">
        <a:defRPr sz="354" kern="1200">
          <a:solidFill>
            <a:schemeClr val="tx1"/>
          </a:solidFill>
          <a:latin typeface="+mn-lt"/>
          <a:ea typeface="+mn-ea"/>
          <a:cs typeface="+mn-cs"/>
        </a:defRPr>
      </a:lvl6pPr>
      <a:lvl7pPr marL="540136" algn="l" defTabSz="180045" rtl="0" eaLnBrk="1" latinLnBrk="0" hangingPunct="1">
        <a:defRPr sz="354" kern="1200">
          <a:solidFill>
            <a:schemeClr val="tx1"/>
          </a:solidFill>
          <a:latin typeface="+mn-lt"/>
          <a:ea typeface="+mn-ea"/>
          <a:cs typeface="+mn-cs"/>
        </a:defRPr>
      </a:lvl7pPr>
      <a:lvl8pPr marL="630159" algn="l" defTabSz="180045" rtl="0" eaLnBrk="1" latinLnBrk="0" hangingPunct="1">
        <a:defRPr sz="354" kern="1200">
          <a:solidFill>
            <a:schemeClr val="tx1"/>
          </a:solidFill>
          <a:latin typeface="+mn-lt"/>
          <a:ea typeface="+mn-ea"/>
          <a:cs typeface="+mn-cs"/>
        </a:defRPr>
      </a:lvl8pPr>
      <a:lvl9pPr marL="720181" algn="l" defTabSz="180045" rtl="0" eaLnBrk="1" latinLnBrk="0" hangingPunct="1">
        <a:defRPr sz="3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16A11EC-C3AC-1876-D85E-33E3025B4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t="13381" r="55657" b="46168"/>
          <a:stretch/>
        </p:blipFill>
        <p:spPr>
          <a:xfrm>
            <a:off x="17928" y="-40339"/>
            <a:ext cx="1800225" cy="27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9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47244B5-7E64-6A91-36DA-C693F74D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87" t="13796" r="6801" b="46853"/>
          <a:stretch/>
        </p:blipFill>
        <p:spPr>
          <a:xfrm>
            <a:off x="0" y="0"/>
            <a:ext cx="1852952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2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D20807A-CAA1-06BA-0A63-556320A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4" t="53805" r="55730" b="6515"/>
          <a:stretch/>
        </p:blipFill>
        <p:spPr>
          <a:xfrm>
            <a:off x="0" y="0"/>
            <a:ext cx="1815166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ADC2F74-3265-2831-5994-D26F01FE3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87" t="53805" r="6801" b="6515"/>
          <a:stretch/>
        </p:blipFill>
        <p:spPr>
          <a:xfrm>
            <a:off x="0" y="0"/>
            <a:ext cx="1837573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C715283-F451-673C-8FC2-DC6DB8162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3" t="13631" r="55497" b="46689"/>
          <a:stretch/>
        </p:blipFill>
        <p:spPr>
          <a:xfrm>
            <a:off x="0" y="0"/>
            <a:ext cx="179275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3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1F62FCC-B2DF-1713-2A16-FA714FD2D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88" t="13631" r="7500" b="46524"/>
          <a:stretch/>
        </p:blipFill>
        <p:spPr>
          <a:xfrm>
            <a:off x="0" y="0"/>
            <a:ext cx="1796506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84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1420DA6-332C-A61E-DC66-CB02BEA06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5" t="53970" r="54099" b="7009"/>
          <a:stretch/>
        </p:blipFill>
        <p:spPr>
          <a:xfrm>
            <a:off x="2627" y="33556"/>
            <a:ext cx="1797598" cy="26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75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D8E10B7-C5F6-1804-D127-58C9D7D2E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41" t="53970" r="7733" b="7009"/>
          <a:stretch/>
        </p:blipFill>
        <p:spPr>
          <a:xfrm>
            <a:off x="8392" y="0"/>
            <a:ext cx="1771489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C9F9AC9-59D8-616F-38A1-43F1ABA56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7" t="13137" r="55265" b="46360"/>
          <a:stretch/>
        </p:blipFill>
        <p:spPr>
          <a:xfrm>
            <a:off x="0" y="0"/>
            <a:ext cx="1789251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18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6CDEE2F-7287-B69F-1DE4-5BFE3DC8E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56" t="13766" r="7366" b="45731"/>
          <a:stretch/>
        </p:blipFill>
        <p:spPr>
          <a:xfrm>
            <a:off x="0" y="0"/>
            <a:ext cx="1789251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9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17E1495-0745-86F7-BAB4-CDA38BBD7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9" t="53151" r="55353" b="6346"/>
          <a:stretch/>
        </p:blipFill>
        <p:spPr>
          <a:xfrm>
            <a:off x="0" y="0"/>
            <a:ext cx="1789251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B316D5D-498E-2C7C-D09C-03F01D267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79" t="13540" r="6629" b="46519"/>
          <a:stretch/>
        </p:blipFill>
        <p:spPr>
          <a:xfrm>
            <a:off x="-41182" y="0"/>
            <a:ext cx="1882588" cy="27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95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D1ED771-A261-9B66-09E0-DDBD3BD49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02" t="53340" r="6920" b="6157"/>
          <a:stretch/>
        </p:blipFill>
        <p:spPr>
          <a:xfrm>
            <a:off x="0" y="0"/>
            <a:ext cx="1789251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3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AC6972A-53E2-C2DF-295A-0652EC41B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3" t="13301" r="55730" b="46360"/>
          <a:stretch/>
        </p:blipFill>
        <p:spPr>
          <a:xfrm>
            <a:off x="25164" y="0"/>
            <a:ext cx="1752465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29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FB8A178-E9C5-3F2B-0C1B-8717C6CEB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37" t="13301" r="7316" b="46360"/>
          <a:stretch/>
        </p:blipFill>
        <p:spPr>
          <a:xfrm>
            <a:off x="25164" y="0"/>
            <a:ext cx="1752465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71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DD2AB4D-F01F-F505-59E5-3C24A4EBB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3" t="53403" r="55730" b="6258"/>
          <a:stretch/>
        </p:blipFill>
        <p:spPr>
          <a:xfrm>
            <a:off x="25164" y="0"/>
            <a:ext cx="1752465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18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36D332D-0067-2CEE-FC9F-357A4E99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49" t="53591" r="7404" b="6070"/>
          <a:stretch/>
        </p:blipFill>
        <p:spPr>
          <a:xfrm>
            <a:off x="25164" y="0"/>
            <a:ext cx="1752465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92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B11261A-DFBE-5CC4-5A97-379D724E8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7" t="13631" r="55498" b="46854"/>
          <a:stretch/>
        </p:blipFill>
        <p:spPr>
          <a:xfrm>
            <a:off x="0" y="0"/>
            <a:ext cx="182273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95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F171BBC-446E-3093-9915-F528DC8E9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20" t="13796" r="7035" b="46689"/>
          <a:stretch/>
        </p:blipFill>
        <p:spPr>
          <a:xfrm>
            <a:off x="0" y="0"/>
            <a:ext cx="182273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8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2D7BF2F-671E-E558-3B02-FFD447B3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4" t="53622" r="55731" b="6863"/>
          <a:stretch/>
        </p:blipFill>
        <p:spPr>
          <a:xfrm>
            <a:off x="-12582" y="0"/>
            <a:ext cx="182273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0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7F883CE-8ED6-E063-6FE6-1D103728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54" t="53805" r="7501" b="6680"/>
          <a:stretch/>
        </p:blipFill>
        <p:spPr>
          <a:xfrm>
            <a:off x="0" y="0"/>
            <a:ext cx="182273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0987B98-FC26-F452-332F-27A178009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3" t="13301" r="55730" b="46689"/>
          <a:stretch/>
        </p:blipFill>
        <p:spPr>
          <a:xfrm>
            <a:off x="0" y="0"/>
            <a:ext cx="1766889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7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0C9F90E-C464-2BF1-53AD-9EA798BE7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2" t="53481" r="55431" b="6228"/>
          <a:stretch/>
        </p:blipFill>
        <p:spPr>
          <a:xfrm>
            <a:off x="0" y="0"/>
            <a:ext cx="1817701" cy="27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2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41028C7-8323-4F6D-F086-241B41FEC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06" t="12981" r="7547" b="47009"/>
          <a:stretch/>
        </p:blipFill>
        <p:spPr>
          <a:xfrm>
            <a:off x="0" y="0"/>
            <a:ext cx="176688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3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0987B98-FC26-F452-332F-27A178009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8" t="53609" r="55805" b="6381"/>
          <a:stretch/>
        </p:blipFill>
        <p:spPr>
          <a:xfrm>
            <a:off x="0" y="0"/>
            <a:ext cx="176688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45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E7A4B89-1A3D-B481-4189-9BBB42CA6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2" t="53608" r="8121" b="6382"/>
          <a:stretch/>
        </p:blipFill>
        <p:spPr>
          <a:xfrm>
            <a:off x="0" y="0"/>
            <a:ext cx="176688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2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2172849-E6CF-8275-91CC-7894331FA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7" t="13796" r="55498" b="46689"/>
          <a:stretch/>
        </p:blipFill>
        <p:spPr>
          <a:xfrm>
            <a:off x="0" y="0"/>
            <a:ext cx="1822732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92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0F4F9FD-37C4-1CEB-DFB4-C9E950905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21" t="13796" r="7734" b="46689"/>
          <a:stretch/>
        </p:blipFill>
        <p:spPr>
          <a:xfrm>
            <a:off x="0" y="0"/>
            <a:ext cx="1822732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93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11E3F13-670C-9705-D311-FB15D16EC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4" t="53805" r="55731" b="6680"/>
          <a:stretch/>
        </p:blipFill>
        <p:spPr>
          <a:xfrm>
            <a:off x="0" y="0"/>
            <a:ext cx="1822732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76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7EAC7AA-33F3-5255-CDD6-F24CAADBF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87" t="53640" r="7268" b="6845"/>
          <a:stretch/>
        </p:blipFill>
        <p:spPr>
          <a:xfrm>
            <a:off x="0" y="0"/>
            <a:ext cx="1822732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10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BA5D546-9855-BD3B-D2F9-151A2AFCA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6" t="13466" r="55498" b="46689"/>
          <a:stretch/>
        </p:blipFill>
        <p:spPr>
          <a:xfrm>
            <a:off x="0" y="0"/>
            <a:ext cx="1774191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BA5D546-9855-BD3B-D2F9-151A2AFCA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16" t="14052" r="7438" b="46103"/>
          <a:stretch/>
        </p:blipFill>
        <p:spPr>
          <a:xfrm>
            <a:off x="1" y="0"/>
            <a:ext cx="177419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43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BA5D546-9855-BD3B-D2F9-151A2AFCA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2" t="53952" r="56396" b="6203"/>
          <a:stretch/>
        </p:blipFill>
        <p:spPr>
          <a:xfrm>
            <a:off x="44476" y="0"/>
            <a:ext cx="1711271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5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FD04555-95D2-7EDA-9C52-0164F26CC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24" t="53657" r="7127" b="6579"/>
          <a:stretch/>
        </p:blipFill>
        <p:spPr>
          <a:xfrm>
            <a:off x="8964" y="-22410"/>
            <a:ext cx="182070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77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FAE96D2-09C2-4844-7ED6-A4C1B08DC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40" t="53952" r="8014" b="6203"/>
          <a:stretch/>
        </p:blipFill>
        <p:spPr>
          <a:xfrm>
            <a:off x="0" y="0"/>
            <a:ext cx="1774191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46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1A3D771-809A-2D5A-A069-19C687EE8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3" t="12973" r="55963" b="46359"/>
          <a:stretch/>
        </p:blipFill>
        <p:spPr>
          <a:xfrm>
            <a:off x="41942" y="0"/>
            <a:ext cx="1727344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7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736AAB5-9BA9-A8A4-A91F-A1ACED5AC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54" t="13467" r="7732" b="45865"/>
          <a:stretch/>
        </p:blipFill>
        <p:spPr>
          <a:xfrm>
            <a:off x="37750" y="0"/>
            <a:ext cx="1727344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67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79EEB7B-7301-774D-FEC6-1BFC9CCFE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0" t="53476" r="56196" b="5856"/>
          <a:stretch/>
        </p:blipFill>
        <p:spPr>
          <a:xfrm>
            <a:off x="29358" y="12582"/>
            <a:ext cx="1727344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BD913BC-C7D8-D0D1-D54F-0114F36DD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7" t="54173" r="7499" b="6932"/>
          <a:stretch/>
        </p:blipFill>
        <p:spPr>
          <a:xfrm>
            <a:off x="0" y="0"/>
            <a:ext cx="180609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62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464CFA4-F60E-E215-6B71-D1F5ECBEA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6" t="13302" r="55964" b="46853"/>
          <a:stretch/>
        </p:blipFill>
        <p:spPr>
          <a:xfrm>
            <a:off x="20972" y="0"/>
            <a:ext cx="1751873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3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F9FDB4A-DC45-7300-6961-62B8EAE62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53" t="13961" r="7967" b="46194"/>
          <a:stretch/>
        </p:blipFill>
        <p:spPr>
          <a:xfrm>
            <a:off x="24175" y="0"/>
            <a:ext cx="1751873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04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FBBEB33-6316-E35D-B3FB-2968AB535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6" t="53641" r="55964" b="6514"/>
          <a:stretch/>
        </p:blipFill>
        <p:spPr>
          <a:xfrm>
            <a:off x="29358" y="0"/>
            <a:ext cx="1751873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54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519E5FC-B7DA-F2A7-F0FD-3FA5D60D4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53" t="53641" r="7967" b="6514"/>
          <a:stretch/>
        </p:blipFill>
        <p:spPr>
          <a:xfrm>
            <a:off x="20970" y="0"/>
            <a:ext cx="1751873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3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85D1C7A-3EAF-037D-9136-6A3897FD0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9" t="13795" r="55497" b="46360"/>
          <a:stretch/>
        </p:blipFill>
        <p:spPr>
          <a:xfrm>
            <a:off x="29361" y="0"/>
            <a:ext cx="1770864" cy="271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354CA3DC-9D72-9D3F-6683-6C0E118A9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4" t="13577" r="55380" b="46292"/>
          <a:stretch/>
        </p:blipFill>
        <p:spPr>
          <a:xfrm>
            <a:off x="4198" y="2988"/>
            <a:ext cx="1795243" cy="27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1FA58FA-E777-8059-06F7-13979E977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7" t="13795" r="7499" b="46360"/>
          <a:stretch/>
        </p:blipFill>
        <p:spPr>
          <a:xfrm>
            <a:off x="29361" y="0"/>
            <a:ext cx="1770864" cy="271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20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0BD4922-53D2-CB86-60B9-471658113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3" t="53640" r="55963" b="6515"/>
          <a:stretch/>
        </p:blipFill>
        <p:spPr>
          <a:xfrm>
            <a:off x="29361" y="0"/>
            <a:ext cx="1763034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628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3415D12-AE6F-D7BF-5617-33491DA87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20" t="53640" r="7266" b="6515"/>
          <a:stretch/>
        </p:blipFill>
        <p:spPr>
          <a:xfrm>
            <a:off x="29361" y="0"/>
            <a:ext cx="1770864" cy="271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958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125D3FE-ED9F-EF02-C379-670333E20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6" t="13631" r="55498" b="46689"/>
          <a:stretch/>
        </p:blipFill>
        <p:spPr>
          <a:xfrm>
            <a:off x="0" y="0"/>
            <a:ext cx="1800225" cy="27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7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8317C40-F277-6DB6-2A05-DF8B101D9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6" t="13796" r="7268" b="46524"/>
          <a:stretch/>
        </p:blipFill>
        <p:spPr>
          <a:xfrm>
            <a:off x="0" y="0"/>
            <a:ext cx="1753299" cy="26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36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62F101A-BCBF-BCD2-52A2-A6E7CC2CE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0" t="53805" r="55964" b="6515"/>
          <a:stretch/>
        </p:blipFill>
        <p:spPr>
          <a:xfrm>
            <a:off x="0" y="0"/>
            <a:ext cx="1800225" cy="27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91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AD1F424-01A5-9C9D-D459-465164AE3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87" t="53805" r="7967" b="6515"/>
          <a:stretch/>
        </p:blipFill>
        <p:spPr>
          <a:xfrm>
            <a:off x="0" y="0"/>
            <a:ext cx="1800225" cy="27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8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52E77AE-C463-9A7F-471C-888E77951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55" t="13796" r="7266" b="46854"/>
          <a:stretch/>
        </p:blipFill>
        <p:spPr>
          <a:xfrm>
            <a:off x="0" y="0"/>
            <a:ext cx="1800225" cy="26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5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317EFF6-5184-DA97-FBD2-7B22420E0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3" t="53311" r="55497" b="6185"/>
          <a:stretch/>
        </p:blipFill>
        <p:spPr>
          <a:xfrm>
            <a:off x="25163" y="0"/>
            <a:ext cx="1756319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9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83D8E4C-58E3-6E7D-82DD-ECFF7B959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88" t="53311" r="6568" b="6350"/>
          <a:stretch/>
        </p:blipFill>
        <p:spPr>
          <a:xfrm>
            <a:off x="-1" y="0"/>
            <a:ext cx="1818595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9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43B9752-D699-D449-03BD-9D6F04661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0" t="13302" r="55730" b="46195"/>
          <a:stretch/>
        </p:blipFill>
        <p:spPr>
          <a:xfrm>
            <a:off x="25164" y="0"/>
            <a:ext cx="1757494" cy="27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8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174</TotalTime>
  <Words>0</Words>
  <Application>Microsoft Macintosh PowerPoint</Application>
  <PresentationFormat>Mukautettu</PresentationFormat>
  <Paragraphs>0</Paragraphs>
  <Slides>56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Kari Keuru</dc:creator>
  <cp:lastModifiedBy>Kari Keuru</cp:lastModifiedBy>
  <cp:revision>8</cp:revision>
  <dcterms:created xsi:type="dcterms:W3CDTF">2024-03-26T11:35:45Z</dcterms:created>
  <dcterms:modified xsi:type="dcterms:W3CDTF">2024-03-26T14:30:18Z</dcterms:modified>
</cp:coreProperties>
</file>